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61" r:id="rId7"/>
    <p:sldId id="259" r:id="rId8"/>
    <p:sldId id="260" r:id="rId9"/>
    <p:sldId id="263" r:id="rId10"/>
    <p:sldId id="265" r:id="rId11"/>
    <p:sldId id="268" r:id="rId12"/>
    <p:sldId id="269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58D73-62D3-6345-A834-A188CEE5FE15}" type="datetimeFigureOut">
              <a:rPr lang="en-US" smtClean="0"/>
              <a:pPr/>
              <a:t>5/25/2012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DB2F2-B02B-EB44-B789-C0A633E2DC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5376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The Power Walker</a:t>
            </a:r>
            <a:br>
              <a:rPr lang="en-US" sz="5400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</a:br>
            <a:r>
              <a:rPr lang="en-US" sz="3556" dirty="0" smtClean="0">
                <a:effectLst>
                  <a:outerShdw blurRad="38100" dist="76200" dir="20580000">
                    <a:srgbClr val="000000">
                      <a:alpha val="79000"/>
                    </a:srgbClr>
                  </a:outerShdw>
                </a:effectLst>
                <a:latin typeface="Baskerville Old Face"/>
                <a:cs typeface="Baskerville Old Face"/>
              </a:rPr>
              <a:t>By Odyssey</a:t>
            </a:r>
            <a:endParaRPr lang="en-US" sz="3556" dirty="0">
              <a:effectLst>
                <a:outerShdw blurRad="38100" dist="76200" dir="20580000">
                  <a:srgbClr val="000000">
                    <a:alpha val="79000"/>
                  </a:srgbClr>
                </a:outerShdw>
              </a:effectLst>
              <a:latin typeface="Baskerville Old Face"/>
              <a:cs typeface="Baskerville Old Face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Baskerville Old Face"/>
                <a:cs typeface="Baskerville Old Face"/>
              </a:rPr>
              <a:t>By Marissa Lizcano</a:t>
            </a:r>
          </a:p>
          <a:p>
            <a:r>
              <a:rPr lang="en-US" dirty="0" smtClean="0">
                <a:latin typeface="Baskerville Old Face"/>
                <a:cs typeface="Baskerville Old Face"/>
              </a:rPr>
              <a:t>Vanessa Garcia </a:t>
            </a:r>
          </a:p>
          <a:p>
            <a:r>
              <a:rPr lang="en-US" dirty="0" smtClean="0">
                <a:latin typeface="Baskerville Old Face"/>
                <a:cs typeface="Baskerville Old Face"/>
              </a:rPr>
              <a:t>Rudy Lira</a:t>
            </a:r>
          </a:p>
          <a:p>
            <a:r>
              <a:rPr lang="en-US" dirty="0" smtClean="0">
                <a:latin typeface="Baskerville Old Face"/>
                <a:cs typeface="Baskerville Old Face"/>
              </a:rPr>
              <a:t>John Trevino </a:t>
            </a:r>
          </a:p>
          <a:p>
            <a:r>
              <a:rPr lang="en-US" dirty="0" smtClean="0">
                <a:latin typeface="Baskerville Old Face"/>
                <a:cs typeface="Baskerville Old Face"/>
              </a:rPr>
              <a:t>Nancy Martinez</a:t>
            </a:r>
            <a:endParaRPr lang="en-US" dirty="0">
              <a:latin typeface="Baskerville Old Face"/>
              <a:cs typeface="Baskerville Old Fac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the Power Walker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Power Walker is ridiculously simple!</a:t>
            </a:r>
          </a:p>
          <a:p>
            <a:endParaRPr lang="en-US" dirty="0" smtClean="0"/>
          </a:p>
          <a:p>
            <a:r>
              <a:rPr lang="en-US" dirty="0" smtClean="0"/>
              <a:t>Just apply it to your belt or pocket, &amp; walk! It’s that easy, and in moments, you will be generating energy!</a:t>
            </a:r>
          </a:p>
          <a:p>
            <a:endParaRPr lang="en-US" dirty="0" smtClean="0"/>
          </a:p>
          <a:p>
            <a:r>
              <a:rPr lang="en-US" dirty="0" smtClean="0"/>
              <a:t>Here are some few examples! </a:t>
            </a:r>
            <a:r>
              <a:rPr lang="en-US" dirty="0" smtClean="0">
                <a:sym typeface="Wingdings"/>
              </a:rPr>
              <a:t>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 to the mall, your creating energy!</a:t>
            </a:r>
            <a:endParaRPr lang="en-US" dirty="0"/>
          </a:p>
        </p:txBody>
      </p:sp>
      <p:pic>
        <p:nvPicPr>
          <p:cNvPr id="8" name="Content Placeholder 7" descr="Shopping-ma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the beach!</a:t>
            </a:r>
            <a:endParaRPr lang="en-US" dirty="0"/>
          </a:p>
        </p:txBody>
      </p:sp>
      <p:pic>
        <p:nvPicPr>
          <p:cNvPr id="4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21511" r="-21511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Pro’s to The </a:t>
            </a:r>
            <a:r>
              <a:rPr lang="en-US" dirty="0"/>
              <a:t>P</a:t>
            </a:r>
            <a:r>
              <a:rPr lang="en-US" dirty="0" smtClean="0"/>
              <a:t>ower Walker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getting easy fast working exercise!</a:t>
            </a:r>
          </a:p>
          <a:p>
            <a:r>
              <a:rPr lang="en-US" dirty="0" smtClean="0"/>
              <a:t>You can charge your phone while walking!</a:t>
            </a:r>
          </a:p>
          <a:p>
            <a:r>
              <a:rPr lang="en-US" dirty="0" smtClean="0"/>
              <a:t>You can use it while on a treadmill!</a:t>
            </a:r>
          </a:p>
          <a:p>
            <a:r>
              <a:rPr lang="en-US" dirty="0" smtClean="0"/>
              <a:t>It’s reusable over and over!</a:t>
            </a:r>
          </a:p>
          <a:p>
            <a:r>
              <a:rPr lang="en-US" dirty="0" smtClean="0"/>
              <a:t>It’s small and compact for on the run!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Con’s Power Walker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might get tired.</a:t>
            </a:r>
          </a:p>
          <a:p>
            <a:r>
              <a:rPr lang="en-US" dirty="0" smtClean="0"/>
              <a:t>You may not be walking everyday.</a:t>
            </a:r>
          </a:p>
          <a:p>
            <a:r>
              <a:rPr lang="en-US" dirty="0" smtClean="0"/>
              <a:t>The Power Walker is not perfect.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Baskerville Old Face"/>
                <a:cs typeface="Baskerville Old Face"/>
              </a:rPr>
              <a:t>What is the Power Walker?</a:t>
            </a:r>
            <a:endParaRPr lang="en-US" sz="5400" dirty="0">
              <a:latin typeface="Baskerville Old Face"/>
              <a:cs typeface="Baskerville Old Fac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Kinetic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askerville Old Face"/>
                <a:cs typeface="Baskerville Old Face"/>
              </a:rPr>
              <a:t>Kinetic energy is the energy that comes from something in motion &amp; there are many simple ways to harness it. </a:t>
            </a:r>
          </a:p>
          <a:p>
            <a:r>
              <a:rPr lang="en-US" dirty="0" smtClean="0">
                <a:latin typeface="Baskerville Old Face"/>
                <a:cs typeface="Baskerville Old Face"/>
              </a:rPr>
              <a:t>Some ways people harness kinetic energy is by revolving doors, movement on floors, and even from the movement on your keyboard! </a:t>
            </a:r>
            <a:endParaRPr lang="en-US" dirty="0">
              <a:latin typeface="Baskerville Old Face"/>
              <a:cs typeface="Baskerville Old Fa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Mechanics of the Power Walker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Operates: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it expensive?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should YOU buy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Appeals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to create the Power Walker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228</Words>
  <Application>Microsoft Office PowerPoint</Application>
  <PresentationFormat>On-screen Show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Power Walker By Odyssey</vt:lpstr>
      <vt:lpstr>What is the Power Walker?</vt:lpstr>
      <vt:lpstr>How does it work?</vt:lpstr>
      <vt:lpstr>What is Kinetic Energy</vt:lpstr>
      <vt:lpstr>Mechanics of the Power Walker</vt:lpstr>
      <vt:lpstr>How it Operates:</vt:lpstr>
      <vt:lpstr>Is it expensive?</vt:lpstr>
      <vt:lpstr>Why should YOU buy this?</vt:lpstr>
      <vt:lpstr>Cost to create the Power Walker</vt:lpstr>
      <vt:lpstr>How to use the Power Walker</vt:lpstr>
      <vt:lpstr>Go to the mall, your creating energy!</vt:lpstr>
      <vt:lpstr>Go to the beach!</vt:lpstr>
      <vt:lpstr>Pro’s to The Power Walker</vt:lpstr>
      <vt:lpstr>Con’s Power Walker</vt:lpstr>
    </vt:vector>
  </TitlesOfParts>
  <Company>San Antonio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Walker By Odyssey</dc:title>
  <dc:creator>lsa</dc:creator>
  <cp:lastModifiedBy>vanessag1018</cp:lastModifiedBy>
  <cp:revision>5</cp:revision>
  <dcterms:created xsi:type="dcterms:W3CDTF">2012-05-21T18:19:28Z</dcterms:created>
  <dcterms:modified xsi:type="dcterms:W3CDTF">2012-05-25T15:56:25Z</dcterms:modified>
</cp:coreProperties>
</file>